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11" r:id="rId2"/>
    <p:sldId id="512" r:id="rId3"/>
    <p:sldId id="513" r:id="rId4"/>
    <p:sldId id="514" r:id="rId5"/>
    <p:sldId id="515" r:id="rId6"/>
    <p:sldId id="51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241. TAPA TAIMANG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Prodigal Child</a:t>
            </a:r>
          </a:p>
          <a:p>
            <a:r>
              <a:rPr lang="en-US" sz="1500" dirty="0"/>
              <a:t>Luka 15:18</a:t>
            </a:r>
          </a:p>
          <a:p>
            <a:r>
              <a:rPr lang="en-US" sz="1500" dirty="0"/>
              <a:t>E. H. Gates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94951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aw,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610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ah (inn ah)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6506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aw,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03353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aw,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443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Vaitutna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aw,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5702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241. TAPA TAIMANG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2018-12-14T14:34:06Z</dcterms:modified>
</cp:coreProperties>
</file>